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13/04/2015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13/04/2015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F49D355-16BD-4E45-BD9A-5EA878CF7CBD}" type="datetimeFigureOut">
              <a:rPr lang="it-IT" smtClean="0"/>
              <a:t>13/04/2015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13/04/2015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13/04/2015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13/04/2015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F49D355-16BD-4E45-BD9A-5EA878CF7CBD}" type="datetimeFigureOut">
              <a:rPr lang="it-IT" smtClean="0"/>
              <a:t>13/04/2015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13/04/2015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9512" y="188640"/>
            <a:ext cx="8670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CRONOPROGRAMMA</a:t>
            </a:r>
            <a:endParaRPr lang="it-IT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0" name="Picture 2" descr="C:\Users\Win 7\Desktop\8966_154_TabellaG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63281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076056" y="1628800"/>
            <a:ext cx="38884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haroni" panose="02010803020104030203" pitchFamily="2" charset="-79"/>
                <a:cs typeface="Aharoni" panose="02010803020104030203" pitchFamily="2" charset="-79"/>
              </a:rPr>
              <a:t>Il cronoprogramma è un documento che rappresenta l'andamento nel tempo degli importi dei lavori da eseguire. Il finale di questo studio è un diagramma che riporta sulle ordinate gli importi progressivi a partire da zero (inizio dei lavori) fino all'importo complessivo di tutti i lavori (in corrispondenza della data di ultimazione) e sulle ascisse i tempi di esecuzione. Il cronoprogramma viene citato dai seguenti articoli del D.P.R. n 554/99 </a:t>
            </a:r>
            <a:r>
              <a:rPr lang="it-IT" b="1" dirty="0" err="1">
                <a:latin typeface="Aharoni" panose="02010803020104030203" pitchFamily="2" charset="-79"/>
                <a:cs typeface="Aharoni" panose="02010803020104030203" pitchFamily="2" charset="-79"/>
              </a:rPr>
              <a:t>num</a:t>
            </a:r>
            <a:r>
              <a:rPr lang="it-IT" b="1" dirty="0">
                <a:latin typeface="Aharoni" panose="02010803020104030203" pitchFamily="2" charset="-79"/>
                <a:cs typeface="Aharoni" panose="02010803020104030203" pitchFamily="2" charset="-79"/>
              </a:rPr>
              <a:t> 35,44,45,102 e 110.</a:t>
            </a:r>
          </a:p>
        </p:txBody>
      </p:sp>
    </p:spTree>
    <p:extLst>
      <p:ext uri="{BB962C8B-B14F-4D97-AF65-F5344CB8AC3E}">
        <p14:creationId xmlns:p14="http://schemas.microsoft.com/office/powerpoint/2010/main" val="123942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8444" y="1556792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Il cronoprogramma dovrebbe </a:t>
            </a:r>
            <a:r>
              <a:rPr lang="it-IT" b="1" dirty="0">
                <a:latin typeface="Aharoni" panose="02010803020104030203" pitchFamily="2" charset="-79"/>
                <a:cs typeface="Aharoni" panose="02010803020104030203" pitchFamily="2" charset="-79"/>
              </a:rPr>
              <a:t>comprendere attività di emissione dei documenti tecnici (Fase di progettazione), attività di fabbricazione dei componenti (fase di approvvigionamento), attività di cantiere (fase di realizzazione). La collocazione temporale di ciascuna attività è rappresentata da una barra all'interno di un calendario che ha una cadenza giornaliera , settimanale, mensile, annuale </a:t>
            </a:r>
            <a:r>
              <a:rPr lang="it-IT" b="1" dirty="0" err="1">
                <a:latin typeface="Aharoni" panose="02010803020104030203" pitchFamily="2" charset="-79"/>
                <a:cs typeface="Aharoni" panose="02010803020104030203" pitchFamily="2" charset="-79"/>
              </a:rPr>
              <a:t>ecc</a:t>
            </a:r>
            <a:r>
              <a:rPr lang="it-IT" b="1" dirty="0">
                <a:latin typeface="Aharoni" panose="02010803020104030203" pitchFamily="2" charset="-79"/>
                <a:cs typeface="Aharoni" panose="02010803020104030203" pitchFamily="2" charset="-79"/>
              </a:rPr>
              <a:t> in funzione della durata del progetto.. Il cronoprogramma normalmente evidenzia le obbligazioni contrattuali riportandone la descrizione e la collocazione temporale.</a:t>
            </a:r>
          </a:p>
        </p:txBody>
      </p:sp>
      <p:sp>
        <p:nvSpPr>
          <p:cNvPr id="5" name="Rettangolo 4"/>
          <p:cNvSpPr/>
          <p:nvPr/>
        </p:nvSpPr>
        <p:spPr>
          <a:xfrm>
            <a:off x="899592" y="116632"/>
            <a:ext cx="7212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NELLO SPECIFICO </a:t>
            </a:r>
            <a:endParaRPr lang="it-I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098" name="Picture 2" descr="C:\Users\Win 7\Desktop\Cronoprogram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35295"/>
            <a:ext cx="4464496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87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8" y="-17334"/>
            <a:ext cx="5529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850" y="260648"/>
            <a:ext cx="349885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372" y="1403503"/>
            <a:ext cx="3663950" cy="512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35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16522" y="332656"/>
            <a:ext cx="88713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 che serve il cronoprogramma ?</a:t>
            </a:r>
            <a:endParaRPr lang="it-IT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11944" y="1628800"/>
            <a:ext cx="40126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Controllo dei tempi di lavorazione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358495" y="2582907"/>
            <a:ext cx="43402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Controllo dei costi previsti rispetto a quelli effettivamente utilizzati </a:t>
            </a:r>
            <a:endParaRPr lang="it-IT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11944" y="4293096"/>
            <a:ext cx="47155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Verifica annuale dell’ incremento del costo dei materiali per eventuali compensazioni </a:t>
            </a:r>
          </a:p>
        </p:txBody>
      </p:sp>
      <p:sp>
        <p:nvSpPr>
          <p:cNvPr id="9" name="Ovale 8"/>
          <p:cNvSpPr/>
          <p:nvPr/>
        </p:nvSpPr>
        <p:spPr>
          <a:xfrm>
            <a:off x="539552" y="1700808"/>
            <a:ext cx="172392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32" y="2708920"/>
            <a:ext cx="182563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65104"/>
            <a:ext cx="182563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58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563888" y="131771"/>
            <a:ext cx="2217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FINE </a:t>
            </a:r>
            <a:endParaRPr lang="it-IT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23528" y="2967335"/>
            <a:ext cx="1895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DA : </a:t>
            </a:r>
            <a:endParaRPr lang="it-I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907704" y="2967335"/>
            <a:ext cx="70823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GIOVANNI </a:t>
            </a:r>
            <a:r>
              <a:rPr lang="it-IT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IODICE</a:t>
            </a:r>
          </a:p>
          <a:p>
            <a:pPr algn="ctr"/>
            <a:r>
              <a:rPr lang="it-IT" sz="54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vA</a:t>
            </a:r>
            <a:endParaRPr lang="it-IT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40895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34</TotalTime>
  <Words>204</Words>
  <Application>Microsoft Office PowerPoint</Application>
  <PresentationFormat>Presentazione su schermo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Città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Win 7</dc:creator>
  <cp:lastModifiedBy>Win 7</cp:lastModifiedBy>
  <cp:revision>6</cp:revision>
  <dcterms:created xsi:type="dcterms:W3CDTF">2014-11-07T14:00:33Z</dcterms:created>
  <dcterms:modified xsi:type="dcterms:W3CDTF">2015-04-13T09:14:05Z</dcterms:modified>
</cp:coreProperties>
</file>